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73" r:id="rId8"/>
    <p:sldId id="274" r:id="rId9"/>
  </p:sldIdLst>
  <p:sldSz cx="12204700" cy="6858000"/>
  <p:notesSz cx="12204700" cy="6858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3"/>
    <p:restoredTop sz="94638"/>
  </p:normalViewPr>
  <p:slideViewPr>
    <p:cSldViewPr>
      <p:cViewPr varScale="1">
        <p:scale>
          <a:sx n="128" d="100"/>
          <a:sy n="128" d="100"/>
        </p:scale>
        <p:origin x="31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5352" y="2125980"/>
            <a:ext cx="10373995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0705" y="3840480"/>
            <a:ext cx="854329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0235" y="1577340"/>
            <a:ext cx="5309044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5420" y="1577340"/>
            <a:ext cx="5309044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4305" y="258298"/>
            <a:ext cx="177471" cy="17748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0803" y="2522880"/>
            <a:ext cx="99720" cy="892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7305" y="1813572"/>
            <a:ext cx="971008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235" y="1577340"/>
            <a:ext cx="1098423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469778" y="6500898"/>
            <a:ext cx="636904" cy="140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rgbClr val="252525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83496" y="6483794"/>
            <a:ext cx="1139825" cy="15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7384" y="6377940"/>
            <a:ext cx="2807081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0784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1245" y="255238"/>
            <a:ext cx="183591" cy="1836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7305" y="1813572"/>
            <a:ext cx="4322445" cy="10951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00"/>
              </a:spcBef>
            </a:pPr>
            <a:r>
              <a:rPr spc="-125" dirty="0" err="1"/>
              <a:t>RentRide</a:t>
            </a:r>
            <a:endParaRPr lang="en-SI" spc="-125" dirty="0"/>
          </a:p>
          <a:p>
            <a:pPr marL="12700">
              <a:lnSpc>
                <a:spcPct val="100000"/>
              </a:lnSpc>
            </a:pPr>
            <a:r>
              <a:rPr lang="en-GB" sz="1600" b="0" spc="65" dirty="0" err="1">
                <a:latin typeface="Verdana"/>
                <a:cs typeface="Verdana"/>
              </a:rPr>
              <a:t>Ekipa</a:t>
            </a:r>
            <a:r>
              <a:rPr lang="en-GB" sz="1600" b="0" spc="65" dirty="0">
                <a:latin typeface="Verdana"/>
                <a:cs typeface="Verdana"/>
              </a:rPr>
              <a:t>: Jan</a:t>
            </a:r>
            <a:r>
              <a:rPr lang="en-GB" sz="1600" b="0" spc="-225" dirty="0">
                <a:latin typeface="Verdana"/>
                <a:cs typeface="Verdana"/>
              </a:rPr>
              <a:t> </a:t>
            </a:r>
            <a:r>
              <a:rPr lang="en-GB" sz="1600" b="0" spc="-100" dirty="0">
                <a:latin typeface="Verdana"/>
                <a:cs typeface="Verdana"/>
              </a:rPr>
              <a:t>Alif,</a:t>
            </a:r>
            <a:r>
              <a:rPr lang="en-GB" sz="1600" b="0" spc="-225" dirty="0">
                <a:latin typeface="Verdana"/>
                <a:cs typeface="Verdana"/>
              </a:rPr>
              <a:t> </a:t>
            </a:r>
            <a:r>
              <a:rPr lang="en-GB" sz="1600" b="0" spc="-65" dirty="0">
                <a:latin typeface="Verdana"/>
                <a:cs typeface="Verdana"/>
              </a:rPr>
              <a:t>Tit</a:t>
            </a:r>
            <a:r>
              <a:rPr lang="en-GB" sz="1600" b="0" spc="-170" dirty="0">
                <a:latin typeface="Verdana"/>
                <a:cs typeface="Verdana"/>
              </a:rPr>
              <a:t> </a:t>
            </a:r>
            <a:r>
              <a:rPr lang="en-GB" sz="1600" b="0" spc="-45" dirty="0" err="1">
                <a:latin typeface="Verdana"/>
                <a:cs typeface="Verdana"/>
              </a:rPr>
              <a:t>Podhraški</a:t>
            </a:r>
            <a:r>
              <a:rPr lang="en-GB" sz="1600" b="0" spc="-165" dirty="0">
                <a:latin typeface="Verdana"/>
                <a:cs typeface="Verdana"/>
              </a:rPr>
              <a:t> </a:t>
            </a:r>
            <a:r>
              <a:rPr lang="en-GB" sz="1600" b="0" spc="-80" dirty="0">
                <a:latin typeface="Verdana"/>
                <a:cs typeface="Verdana"/>
              </a:rPr>
              <a:t>&amp;</a:t>
            </a:r>
            <a:r>
              <a:rPr lang="en-GB" sz="1600" b="0" spc="-225" dirty="0">
                <a:latin typeface="Verdana"/>
                <a:cs typeface="Verdana"/>
              </a:rPr>
              <a:t> </a:t>
            </a:r>
            <a:r>
              <a:rPr lang="en-GB" sz="1600" b="0" spc="-65" dirty="0" err="1">
                <a:latin typeface="Verdana"/>
                <a:cs typeface="Verdana"/>
              </a:rPr>
              <a:t>Anej</a:t>
            </a:r>
            <a:r>
              <a:rPr lang="en-GB" sz="1600" b="0" spc="-170" dirty="0">
                <a:latin typeface="Verdana"/>
                <a:cs typeface="Verdana"/>
              </a:rPr>
              <a:t> </a:t>
            </a:r>
            <a:r>
              <a:rPr lang="en-GB" sz="1600" b="0" spc="-25" dirty="0" err="1">
                <a:latin typeface="Verdana"/>
                <a:cs typeface="Verdana"/>
              </a:rPr>
              <a:t>Mumel</a:t>
            </a:r>
            <a:br>
              <a:rPr lang="en-GB" sz="1600" b="0" spc="-25" dirty="0">
                <a:latin typeface="Verdana"/>
                <a:cs typeface="Verdana"/>
              </a:rPr>
            </a:br>
            <a:r>
              <a:rPr lang="en-GB" sz="1600" b="0" spc="-25" dirty="0" err="1">
                <a:latin typeface="Verdana"/>
                <a:cs typeface="Verdana"/>
              </a:rPr>
              <a:t>Vodja</a:t>
            </a:r>
            <a:r>
              <a:rPr lang="en-GB" sz="1600" b="0" spc="-25" dirty="0">
                <a:latin typeface="Verdana"/>
                <a:cs typeface="Verdana"/>
              </a:rPr>
              <a:t>: Tit </a:t>
            </a:r>
            <a:r>
              <a:rPr lang="en-GB" sz="1600" b="0" spc="-25" dirty="0" err="1">
                <a:latin typeface="Verdana"/>
                <a:cs typeface="Verdana"/>
              </a:rPr>
              <a:t>Podhraški</a:t>
            </a:r>
            <a:endParaRPr lang="en-GB" sz="16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52930" y="4868946"/>
            <a:ext cx="1831715" cy="484370"/>
            <a:chOff x="1252931" y="4920246"/>
            <a:chExt cx="1652270" cy="433070"/>
          </a:xfrm>
        </p:grpSpPr>
        <p:sp>
          <p:nvSpPr>
            <p:cNvPr id="10" name="object 10"/>
            <p:cNvSpPr/>
            <p:nvPr/>
          </p:nvSpPr>
          <p:spPr>
            <a:xfrm>
              <a:off x="1259281" y="4926596"/>
              <a:ext cx="1639570" cy="420370"/>
            </a:xfrm>
            <a:custGeom>
              <a:avLst/>
              <a:gdLst/>
              <a:ahLst/>
              <a:cxnLst/>
              <a:rect l="l" t="t" r="r" b="b"/>
              <a:pathLst>
                <a:path w="1639570" h="420370">
                  <a:moveTo>
                    <a:pt x="1429194" y="0"/>
                  </a:moveTo>
                  <a:lnTo>
                    <a:pt x="209880" y="0"/>
                  </a:lnTo>
                  <a:lnTo>
                    <a:pt x="182472" y="1806"/>
                  </a:lnTo>
                  <a:lnTo>
                    <a:pt x="129541" y="15950"/>
                  </a:lnTo>
                  <a:lnTo>
                    <a:pt x="81995" y="43354"/>
                  </a:lnTo>
                  <a:lnTo>
                    <a:pt x="43352" y="82000"/>
                  </a:lnTo>
                  <a:lnTo>
                    <a:pt x="15944" y="129541"/>
                  </a:lnTo>
                  <a:lnTo>
                    <a:pt x="1804" y="182472"/>
                  </a:lnTo>
                  <a:lnTo>
                    <a:pt x="0" y="209880"/>
                  </a:lnTo>
                  <a:lnTo>
                    <a:pt x="1804" y="237289"/>
                  </a:lnTo>
                  <a:lnTo>
                    <a:pt x="15944" y="290075"/>
                  </a:lnTo>
                  <a:lnTo>
                    <a:pt x="43352" y="337616"/>
                  </a:lnTo>
                  <a:lnTo>
                    <a:pt x="81995" y="376407"/>
                  </a:lnTo>
                  <a:lnTo>
                    <a:pt x="129541" y="403815"/>
                  </a:lnTo>
                  <a:lnTo>
                    <a:pt x="182472" y="417955"/>
                  </a:lnTo>
                  <a:lnTo>
                    <a:pt x="209880" y="419760"/>
                  </a:lnTo>
                  <a:lnTo>
                    <a:pt x="1429194" y="419760"/>
                  </a:lnTo>
                  <a:lnTo>
                    <a:pt x="1483517" y="412607"/>
                  </a:lnTo>
                  <a:lnTo>
                    <a:pt x="1534325" y="391680"/>
                  </a:lnTo>
                  <a:lnTo>
                    <a:pt x="1577655" y="358295"/>
                  </a:lnTo>
                  <a:lnTo>
                    <a:pt x="1610995" y="314642"/>
                  </a:lnTo>
                  <a:lnTo>
                    <a:pt x="1631921" y="264156"/>
                  </a:lnTo>
                  <a:lnTo>
                    <a:pt x="1639074" y="209880"/>
                  </a:lnTo>
                  <a:lnTo>
                    <a:pt x="1637269" y="182472"/>
                  </a:lnTo>
                  <a:lnTo>
                    <a:pt x="1623129" y="129541"/>
                  </a:lnTo>
                  <a:lnTo>
                    <a:pt x="1595727" y="82000"/>
                  </a:lnTo>
                  <a:lnTo>
                    <a:pt x="1557086" y="43354"/>
                  </a:lnTo>
                  <a:lnTo>
                    <a:pt x="1509545" y="15950"/>
                  </a:lnTo>
                  <a:lnTo>
                    <a:pt x="1456610" y="1806"/>
                  </a:lnTo>
                  <a:lnTo>
                    <a:pt x="142919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9281" y="4926596"/>
              <a:ext cx="1639570" cy="420370"/>
            </a:xfrm>
            <a:custGeom>
              <a:avLst/>
              <a:gdLst/>
              <a:ahLst/>
              <a:cxnLst/>
              <a:rect l="l" t="t" r="r" b="b"/>
              <a:pathLst>
                <a:path w="1639570" h="420370">
                  <a:moveTo>
                    <a:pt x="0" y="209880"/>
                  </a:moveTo>
                  <a:lnTo>
                    <a:pt x="1804" y="182472"/>
                  </a:lnTo>
                  <a:lnTo>
                    <a:pt x="7153" y="155568"/>
                  </a:lnTo>
                  <a:lnTo>
                    <a:pt x="28079" y="104762"/>
                  </a:lnTo>
                  <a:lnTo>
                    <a:pt x="61425" y="61429"/>
                  </a:lnTo>
                  <a:lnTo>
                    <a:pt x="104762" y="28079"/>
                  </a:lnTo>
                  <a:lnTo>
                    <a:pt x="155568" y="7158"/>
                  </a:lnTo>
                  <a:lnTo>
                    <a:pt x="209880" y="0"/>
                  </a:lnTo>
                  <a:lnTo>
                    <a:pt x="1429194" y="0"/>
                  </a:lnTo>
                  <a:lnTo>
                    <a:pt x="1483517" y="7158"/>
                  </a:lnTo>
                  <a:lnTo>
                    <a:pt x="1534325" y="28079"/>
                  </a:lnTo>
                  <a:lnTo>
                    <a:pt x="1577655" y="61429"/>
                  </a:lnTo>
                  <a:lnTo>
                    <a:pt x="1610995" y="104762"/>
                  </a:lnTo>
                  <a:lnTo>
                    <a:pt x="1631921" y="155568"/>
                  </a:lnTo>
                  <a:lnTo>
                    <a:pt x="1639074" y="209880"/>
                  </a:lnTo>
                  <a:lnTo>
                    <a:pt x="1637269" y="237289"/>
                  </a:lnTo>
                  <a:lnTo>
                    <a:pt x="1631921" y="264156"/>
                  </a:lnTo>
                  <a:lnTo>
                    <a:pt x="1610995" y="314642"/>
                  </a:lnTo>
                  <a:lnTo>
                    <a:pt x="1577655" y="358295"/>
                  </a:lnTo>
                  <a:lnTo>
                    <a:pt x="1534325" y="391680"/>
                  </a:lnTo>
                  <a:lnTo>
                    <a:pt x="1483517" y="412607"/>
                  </a:lnTo>
                  <a:lnTo>
                    <a:pt x="1429194" y="419760"/>
                  </a:lnTo>
                  <a:lnTo>
                    <a:pt x="209880" y="419760"/>
                  </a:lnTo>
                  <a:lnTo>
                    <a:pt x="155568" y="412607"/>
                  </a:lnTo>
                  <a:lnTo>
                    <a:pt x="104762" y="391680"/>
                  </a:lnTo>
                  <a:lnTo>
                    <a:pt x="61425" y="358295"/>
                  </a:lnTo>
                  <a:lnTo>
                    <a:pt x="28079" y="314642"/>
                  </a:lnTo>
                  <a:lnTo>
                    <a:pt x="7153" y="264156"/>
                  </a:lnTo>
                  <a:lnTo>
                    <a:pt x="1804" y="237289"/>
                  </a:lnTo>
                  <a:lnTo>
                    <a:pt x="0" y="20988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85417" y="5046118"/>
            <a:ext cx="74338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solidFill>
                  <a:srgbClr val="FFFBEE"/>
                </a:solidFill>
                <a:latin typeface="Trebuchet MS"/>
                <a:cs typeface="Trebuchet MS"/>
              </a:rPr>
              <a:t>RENTRIDES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5157" y="5001370"/>
            <a:ext cx="791960" cy="245736"/>
            <a:chOff x="875157" y="5027396"/>
            <a:chExt cx="714375" cy="21971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164" y="5027396"/>
              <a:ext cx="219240" cy="2192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1517" y="5136845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>
                  <a:moveTo>
                    <a:pt x="0" y="0"/>
                  </a:moveTo>
                  <a:lnTo>
                    <a:pt x="347408" y="0"/>
                  </a:lnTo>
                </a:path>
              </a:pathLst>
            </a:custGeom>
            <a:ln w="935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157" y="5098326"/>
              <a:ext cx="77406" cy="77393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3123180" y="4876048"/>
            <a:ext cx="1817636" cy="470166"/>
          </a:xfrm>
          <a:custGeom>
            <a:avLst/>
            <a:gdLst/>
            <a:ahLst/>
            <a:cxnLst/>
            <a:rect l="l" t="t" r="r" b="b"/>
            <a:pathLst>
              <a:path w="1639570" h="420370">
                <a:moveTo>
                  <a:pt x="0" y="209880"/>
                </a:moveTo>
                <a:lnTo>
                  <a:pt x="1804" y="182472"/>
                </a:lnTo>
                <a:lnTo>
                  <a:pt x="7153" y="155568"/>
                </a:lnTo>
                <a:lnTo>
                  <a:pt x="28079" y="104762"/>
                </a:lnTo>
                <a:lnTo>
                  <a:pt x="61469" y="61429"/>
                </a:lnTo>
                <a:lnTo>
                  <a:pt x="105117" y="28079"/>
                </a:lnTo>
                <a:lnTo>
                  <a:pt x="155613" y="7158"/>
                </a:lnTo>
                <a:lnTo>
                  <a:pt x="209880" y="0"/>
                </a:lnTo>
                <a:lnTo>
                  <a:pt x="1429194" y="0"/>
                </a:lnTo>
                <a:lnTo>
                  <a:pt x="1483517" y="7158"/>
                </a:lnTo>
                <a:lnTo>
                  <a:pt x="1534325" y="28079"/>
                </a:lnTo>
                <a:lnTo>
                  <a:pt x="1577655" y="61429"/>
                </a:lnTo>
                <a:lnTo>
                  <a:pt x="1610995" y="104762"/>
                </a:lnTo>
                <a:lnTo>
                  <a:pt x="1631921" y="155568"/>
                </a:lnTo>
                <a:lnTo>
                  <a:pt x="1639074" y="209880"/>
                </a:lnTo>
                <a:lnTo>
                  <a:pt x="1637269" y="237289"/>
                </a:lnTo>
                <a:lnTo>
                  <a:pt x="1631921" y="264156"/>
                </a:lnTo>
                <a:lnTo>
                  <a:pt x="1610995" y="314642"/>
                </a:lnTo>
                <a:lnTo>
                  <a:pt x="1577655" y="358295"/>
                </a:lnTo>
                <a:lnTo>
                  <a:pt x="1534325" y="391680"/>
                </a:lnTo>
                <a:lnTo>
                  <a:pt x="1483517" y="412607"/>
                </a:lnTo>
                <a:lnTo>
                  <a:pt x="1429194" y="419760"/>
                </a:lnTo>
                <a:lnTo>
                  <a:pt x="209880" y="419760"/>
                </a:lnTo>
                <a:lnTo>
                  <a:pt x="155613" y="412607"/>
                </a:lnTo>
                <a:lnTo>
                  <a:pt x="105117" y="391680"/>
                </a:lnTo>
                <a:lnTo>
                  <a:pt x="61469" y="358295"/>
                </a:lnTo>
                <a:lnTo>
                  <a:pt x="28079" y="314642"/>
                </a:lnTo>
                <a:lnTo>
                  <a:pt x="7153" y="264156"/>
                </a:lnTo>
                <a:lnTo>
                  <a:pt x="1804" y="237289"/>
                </a:lnTo>
                <a:lnTo>
                  <a:pt x="0" y="209880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48959" y="5040332"/>
            <a:ext cx="3364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100" spc="9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spc="105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252525"/>
                </a:solidFill>
                <a:latin typeface="Trebuchet MS"/>
                <a:cs typeface="Trebuchet MS"/>
              </a:rPr>
              <a:t>I</a:t>
            </a:r>
            <a:endParaRPr sz="1100" dirty="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4418" y="5000673"/>
            <a:ext cx="243051" cy="24521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9519" y="1540813"/>
            <a:ext cx="114823" cy="114822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41D2E-32CA-4AC3-05D7-765A0BEC6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0" y="1703065"/>
            <a:ext cx="4699793" cy="3659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1245" y="255238"/>
            <a:ext cx="183591" cy="18360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718872" y="3045184"/>
            <a:ext cx="6767195" cy="950594"/>
          </a:xfrm>
          <a:custGeom>
            <a:avLst/>
            <a:gdLst/>
            <a:ahLst/>
            <a:cxnLst/>
            <a:rect l="l" t="t" r="r" b="b"/>
            <a:pathLst>
              <a:path w="6767195" h="950595">
                <a:moveTo>
                  <a:pt x="355" y="249847"/>
                </a:moveTo>
                <a:lnTo>
                  <a:pt x="2498" y="217166"/>
                </a:lnTo>
                <a:lnTo>
                  <a:pt x="8859" y="185226"/>
                </a:lnTo>
                <a:lnTo>
                  <a:pt x="33832" y="124929"/>
                </a:lnTo>
                <a:lnTo>
                  <a:pt x="73485" y="73266"/>
                </a:lnTo>
                <a:lnTo>
                  <a:pt x="125272" y="33489"/>
                </a:lnTo>
                <a:lnTo>
                  <a:pt x="185442" y="8505"/>
                </a:lnTo>
                <a:lnTo>
                  <a:pt x="250202" y="0"/>
                </a:lnTo>
                <a:lnTo>
                  <a:pt x="6517081" y="368"/>
                </a:lnTo>
                <a:lnTo>
                  <a:pt x="6581697" y="8872"/>
                </a:lnTo>
                <a:lnTo>
                  <a:pt x="6641998" y="33845"/>
                </a:lnTo>
                <a:lnTo>
                  <a:pt x="6693657" y="73488"/>
                </a:lnTo>
                <a:lnTo>
                  <a:pt x="6733438" y="125285"/>
                </a:lnTo>
                <a:lnTo>
                  <a:pt x="6758411" y="185448"/>
                </a:lnTo>
                <a:lnTo>
                  <a:pt x="6766915" y="250202"/>
                </a:lnTo>
                <a:lnTo>
                  <a:pt x="6766915" y="700201"/>
                </a:lnTo>
                <a:lnTo>
                  <a:pt x="6764772" y="732882"/>
                </a:lnTo>
                <a:lnTo>
                  <a:pt x="6758411" y="764822"/>
                </a:lnTo>
                <a:lnTo>
                  <a:pt x="6733438" y="825118"/>
                </a:lnTo>
                <a:lnTo>
                  <a:pt x="6693795" y="876782"/>
                </a:lnTo>
                <a:lnTo>
                  <a:pt x="6641998" y="916558"/>
                </a:lnTo>
                <a:lnTo>
                  <a:pt x="6581835" y="941543"/>
                </a:lnTo>
                <a:lnTo>
                  <a:pt x="6517081" y="950048"/>
                </a:lnTo>
                <a:lnTo>
                  <a:pt x="249834" y="950048"/>
                </a:lnTo>
                <a:lnTo>
                  <a:pt x="185218" y="941543"/>
                </a:lnTo>
                <a:lnTo>
                  <a:pt x="124917" y="916558"/>
                </a:lnTo>
                <a:lnTo>
                  <a:pt x="73258" y="876915"/>
                </a:lnTo>
                <a:lnTo>
                  <a:pt x="33477" y="825118"/>
                </a:lnTo>
                <a:lnTo>
                  <a:pt x="8504" y="764955"/>
                </a:lnTo>
                <a:lnTo>
                  <a:pt x="0" y="700201"/>
                </a:lnTo>
                <a:lnTo>
                  <a:pt x="355" y="249847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68971" y="3227251"/>
            <a:ext cx="2621370" cy="6149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5"/>
              </a:spcBef>
            </a:pPr>
            <a:r>
              <a:rPr lang="hr-HR" sz="1600" b="1" spc="-5" dirty="0" err="1">
                <a:latin typeface="Arial"/>
                <a:cs typeface="Arial"/>
              </a:rPr>
              <a:t>Avtomobili</a:t>
            </a:r>
            <a:endParaRPr sz="16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lang="en-GB" sz="1400" spc="-5" dirty="0">
                <a:latin typeface="Arial MT"/>
                <a:cs typeface="Arial MT"/>
              </a:rPr>
              <a:t>https://</a:t>
            </a:r>
            <a:r>
              <a:rPr lang="en-GB" sz="1400" spc="-5" dirty="0" err="1">
                <a:latin typeface="Arial MT"/>
                <a:cs typeface="Arial MT"/>
              </a:rPr>
              <a:t>www.carqueryapi.com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2442" y="4419600"/>
            <a:ext cx="8805545" cy="1471295"/>
            <a:chOff x="1693075" y="3540226"/>
            <a:chExt cx="8805545" cy="147129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3075" y="3540226"/>
              <a:ext cx="8805240" cy="14709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53361" y="3673436"/>
              <a:ext cx="8284209" cy="950594"/>
            </a:xfrm>
            <a:custGeom>
              <a:avLst/>
              <a:gdLst/>
              <a:ahLst/>
              <a:cxnLst/>
              <a:rect l="l" t="t" r="r" b="b"/>
              <a:pathLst>
                <a:path w="8284209" h="950595">
                  <a:moveTo>
                    <a:pt x="283679" y="0"/>
                  </a:moveTo>
                  <a:lnTo>
                    <a:pt x="210327" y="9588"/>
                  </a:lnTo>
                  <a:lnTo>
                    <a:pt x="141833" y="37807"/>
                  </a:lnTo>
                  <a:lnTo>
                    <a:pt x="83383" y="83073"/>
                  </a:lnTo>
                  <a:lnTo>
                    <a:pt x="38163" y="141846"/>
                  </a:lnTo>
                  <a:lnTo>
                    <a:pt x="9944" y="210018"/>
                  </a:lnTo>
                  <a:lnTo>
                    <a:pt x="355" y="283324"/>
                  </a:lnTo>
                  <a:lnTo>
                    <a:pt x="0" y="666724"/>
                  </a:lnTo>
                  <a:lnTo>
                    <a:pt x="2412" y="703771"/>
                  </a:lnTo>
                  <a:lnTo>
                    <a:pt x="21409" y="775161"/>
                  </a:lnTo>
                  <a:lnTo>
                    <a:pt x="58612" y="839292"/>
                  </a:lnTo>
                  <a:lnTo>
                    <a:pt x="110900" y="891436"/>
                  </a:lnTo>
                  <a:lnTo>
                    <a:pt x="175032" y="928628"/>
                  </a:lnTo>
                  <a:lnTo>
                    <a:pt x="246282" y="947634"/>
                  </a:lnTo>
                  <a:lnTo>
                    <a:pt x="283324" y="950048"/>
                  </a:lnTo>
                  <a:lnTo>
                    <a:pt x="8000644" y="950048"/>
                  </a:lnTo>
                  <a:lnTo>
                    <a:pt x="8073985" y="940460"/>
                  </a:lnTo>
                  <a:lnTo>
                    <a:pt x="8142478" y="912240"/>
                  </a:lnTo>
                  <a:lnTo>
                    <a:pt x="8200934" y="866975"/>
                  </a:lnTo>
                  <a:lnTo>
                    <a:pt x="8246160" y="808202"/>
                  </a:lnTo>
                  <a:lnTo>
                    <a:pt x="8274373" y="740030"/>
                  </a:lnTo>
                  <a:lnTo>
                    <a:pt x="8283956" y="666724"/>
                  </a:lnTo>
                  <a:lnTo>
                    <a:pt x="8283932" y="283324"/>
                  </a:lnTo>
                  <a:lnTo>
                    <a:pt x="8274373" y="210329"/>
                  </a:lnTo>
                  <a:lnTo>
                    <a:pt x="8246160" y="141846"/>
                  </a:lnTo>
                  <a:lnTo>
                    <a:pt x="8200890" y="83389"/>
                  </a:lnTo>
                  <a:lnTo>
                    <a:pt x="8142122" y="38163"/>
                  </a:lnTo>
                  <a:lnTo>
                    <a:pt x="8073940" y="9950"/>
                  </a:lnTo>
                  <a:lnTo>
                    <a:pt x="8000644" y="368"/>
                  </a:lnTo>
                  <a:lnTo>
                    <a:pt x="283679" y="0"/>
                  </a:lnTo>
                  <a:close/>
                </a:path>
              </a:pathLst>
            </a:custGeom>
            <a:solidFill>
              <a:srgbClr val="504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53361" y="3673436"/>
              <a:ext cx="8284209" cy="950594"/>
            </a:xfrm>
            <a:custGeom>
              <a:avLst/>
              <a:gdLst/>
              <a:ahLst/>
              <a:cxnLst/>
              <a:rect l="l" t="t" r="r" b="b"/>
              <a:pathLst>
                <a:path w="8284209" h="950595">
                  <a:moveTo>
                    <a:pt x="355" y="283324"/>
                  </a:moveTo>
                  <a:lnTo>
                    <a:pt x="2769" y="246282"/>
                  </a:lnTo>
                  <a:lnTo>
                    <a:pt x="9944" y="210018"/>
                  </a:lnTo>
                  <a:lnTo>
                    <a:pt x="38163" y="141846"/>
                  </a:lnTo>
                  <a:lnTo>
                    <a:pt x="83383" y="83073"/>
                  </a:lnTo>
                  <a:lnTo>
                    <a:pt x="141833" y="37807"/>
                  </a:lnTo>
                  <a:lnTo>
                    <a:pt x="210327" y="9588"/>
                  </a:lnTo>
                  <a:lnTo>
                    <a:pt x="283679" y="0"/>
                  </a:lnTo>
                  <a:lnTo>
                    <a:pt x="8000644" y="368"/>
                  </a:lnTo>
                  <a:lnTo>
                    <a:pt x="8073940" y="9950"/>
                  </a:lnTo>
                  <a:lnTo>
                    <a:pt x="8142122" y="38163"/>
                  </a:lnTo>
                  <a:lnTo>
                    <a:pt x="8200890" y="83389"/>
                  </a:lnTo>
                  <a:lnTo>
                    <a:pt x="8246160" y="141846"/>
                  </a:lnTo>
                  <a:lnTo>
                    <a:pt x="8274373" y="210329"/>
                  </a:lnTo>
                  <a:lnTo>
                    <a:pt x="8283956" y="283679"/>
                  </a:lnTo>
                  <a:lnTo>
                    <a:pt x="8283956" y="666724"/>
                  </a:lnTo>
                  <a:lnTo>
                    <a:pt x="8281543" y="703766"/>
                  </a:lnTo>
                  <a:lnTo>
                    <a:pt x="8274373" y="740030"/>
                  </a:lnTo>
                  <a:lnTo>
                    <a:pt x="8246160" y="808202"/>
                  </a:lnTo>
                  <a:lnTo>
                    <a:pt x="8200934" y="866975"/>
                  </a:lnTo>
                  <a:lnTo>
                    <a:pt x="8142478" y="912240"/>
                  </a:lnTo>
                  <a:lnTo>
                    <a:pt x="8073985" y="940460"/>
                  </a:lnTo>
                  <a:lnTo>
                    <a:pt x="8000644" y="950048"/>
                  </a:lnTo>
                  <a:lnTo>
                    <a:pt x="283324" y="950048"/>
                  </a:lnTo>
                  <a:lnTo>
                    <a:pt x="210016" y="940460"/>
                  </a:lnTo>
                  <a:lnTo>
                    <a:pt x="141833" y="912240"/>
                  </a:lnTo>
                  <a:lnTo>
                    <a:pt x="83070" y="867019"/>
                  </a:lnTo>
                  <a:lnTo>
                    <a:pt x="37795" y="808558"/>
                  </a:lnTo>
                  <a:lnTo>
                    <a:pt x="9582" y="740075"/>
                  </a:lnTo>
                  <a:lnTo>
                    <a:pt x="0" y="666724"/>
                  </a:lnTo>
                  <a:lnTo>
                    <a:pt x="355" y="283324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06912" y="4736681"/>
            <a:ext cx="242237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600" b="1" spc="-50" dirty="0" err="1">
                <a:solidFill>
                  <a:srgbClr val="FFFFFF"/>
                </a:solidFill>
                <a:latin typeface="Verdana"/>
                <a:cs typeface="Verdana"/>
              </a:rPr>
              <a:t>Stanje</a:t>
            </a:r>
            <a:r>
              <a:rPr lang="en-GB" sz="16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GB" sz="1600" b="1" spc="-50" dirty="0" err="1">
                <a:solidFill>
                  <a:srgbClr val="FFFFFF"/>
                </a:solidFill>
                <a:latin typeface="Verdana"/>
                <a:cs typeface="Verdana"/>
              </a:rPr>
              <a:t>na</a:t>
            </a:r>
            <a:r>
              <a:rPr lang="en-GB" sz="1600" b="1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GB" sz="1600" b="1" spc="-50" dirty="0" err="1">
                <a:solidFill>
                  <a:srgbClr val="FFFFFF"/>
                </a:solidFill>
                <a:latin typeface="Verdana"/>
                <a:cs typeface="Verdana"/>
              </a:rPr>
              <a:t>cestah</a:t>
            </a:r>
            <a:endParaRPr lang="en-GB" sz="160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6912" y="5135194"/>
            <a:ext cx="3959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1400" spc="-60" dirty="0">
                <a:solidFill>
                  <a:srgbClr val="FFFFFF"/>
                </a:solidFill>
                <a:latin typeface="Verdana"/>
                <a:cs typeface="Verdana"/>
              </a:rPr>
              <a:t>https://</a:t>
            </a:r>
            <a:r>
              <a:rPr lang="en-GB" sz="1400" spc="-60" dirty="0" err="1">
                <a:solidFill>
                  <a:srgbClr val="FFFFFF"/>
                </a:solidFill>
                <a:latin typeface="Verdana"/>
                <a:cs typeface="Verdana"/>
              </a:rPr>
              <a:t>www.rtvslo.si</a:t>
            </a:r>
            <a:r>
              <a:rPr lang="en-GB" sz="1400" spc="-60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lang="en-GB" sz="1400" spc="-60" dirty="0" err="1">
                <a:solidFill>
                  <a:srgbClr val="FFFFFF"/>
                </a:solidFill>
                <a:latin typeface="Verdana"/>
                <a:cs typeface="Verdana"/>
              </a:rPr>
              <a:t>stanje-na-cestah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252656" y="1461490"/>
            <a:ext cx="2015084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hr-HR" b="0" spc="-95" dirty="0" err="1">
                <a:latin typeface="Verdana"/>
                <a:cs typeface="Verdana"/>
              </a:rPr>
              <a:t>Podatki</a:t>
            </a:r>
            <a:endParaRPr b="0" spc="-235" dirty="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3206" y="4750943"/>
            <a:ext cx="1136015" cy="554355"/>
            <a:chOff x="1563839" y="3871569"/>
            <a:chExt cx="1136015" cy="554355"/>
          </a:xfrm>
        </p:grpSpPr>
        <p:sp>
          <p:nvSpPr>
            <p:cNvPr id="23" name="object 23"/>
            <p:cNvSpPr/>
            <p:nvPr/>
          </p:nvSpPr>
          <p:spPr>
            <a:xfrm>
              <a:off x="1600555" y="4148645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>
                  <a:moveTo>
                    <a:pt x="0" y="0"/>
                  </a:moveTo>
                  <a:lnTo>
                    <a:pt x="347408" y="0"/>
                  </a:lnTo>
                </a:path>
              </a:pathLst>
            </a:custGeom>
            <a:ln w="935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839" y="4110113"/>
              <a:ext cx="77393" cy="7740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51722" y="3877919"/>
              <a:ext cx="541655" cy="541655"/>
            </a:xfrm>
            <a:custGeom>
              <a:avLst/>
              <a:gdLst/>
              <a:ahLst/>
              <a:cxnLst/>
              <a:rect l="l" t="t" r="r" b="b"/>
              <a:pathLst>
                <a:path w="541655" h="541654">
                  <a:moveTo>
                    <a:pt x="270713" y="0"/>
                  </a:moveTo>
                  <a:lnTo>
                    <a:pt x="200610" y="9269"/>
                  </a:lnTo>
                  <a:lnTo>
                    <a:pt x="135356" y="36360"/>
                  </a:lnTo>
                  <a:lnTo>
                    <a:pt x="79381" y="79381"/>
                  </a:lnTo>
                  <a:lnTo>
                    <a:pt x="36360" y="135356"/>
                  </a:lnTo>
                  <a:lnTo>
                    <a:pt x="9269" y="200612"/>
                  </a:lnTo>
                  <a:lnTo>
                    <a:pt x="0" y="270725"/>
                  </a:lnTo>
                  <a:lnTo>
                    <a:pt x="2339" y="306146"/>
                  </a:lnTo>
                  <a:lnTo>
                    <a:pt x="20654" y="374297"/>
                  </a:lnTo>
                  <a:lnTo>
                    <a:pt x="56082" y="435520"/>
                  </a:lnTo>
                  <a:lnTo>
                    <a:pt x="105918" y="485356"/>
                  </a:lnTo>
                  <a:lnTo>
                    <a:pt x="167141" y="520784"/>
                  </a:lnTo>
                  <a:lnTo>
                    <a:pt x="235292" y="539099"/>
                  </a:lnTo>
                  <a:lnTo>
                    <a:pt x="270713" y="541439"/>
                  </a:lnTo>
                  <a:lnTo>
                    <a:pt x="306141" y="539099"/>
                  </a:lnTo>
                  <a:lnTo>
                    <a:pt x="374297" y="520784"/>
                  </a:lnTo>
                  <a:lnTo>
                    <a:pt x="435520" y="485356"/>
                  </a:lnTo>
                  <a:lnTo>
                    <a:pt x="485356" y="435520"/>
                  </a:lnTo>
                  <a:lnTo>
                    <a:pt x="520784" y="374297"/>
                  </a:lnTo>
                  <a:lnTo>
                    <a:pt x="539099" y="306146"/>
                  </a:lnTo>
                  <a:lnTo>
                    <a:pt x="541439" y="270725"/>
                  </a:lnTo>
                  <a:lnTo>
                    <a:pt x="539099" y="235297"/>
                  </a:lnTo>
                  <a:lnTo>
                    <a:pt x="520784" y="167141"/>
                  </a:lnTo>
                  <a:lnTo>
                    <a:pt x="485356" y="105918"/>
                  </a:lnTo>
                  <a:lnTo>
                    <a:pt x="435520" y="56082"/>
                  </a:lnTo>
                  <a:lnTo>
                    <a:pt x="374297" y="20654"/>
                  </a:lnTo>
                  <a:lnTo>
                    <a:pt x="306141" y="2339"/>
                  </a:lnTo>
                  <a:lnTo>
                    <a:pt x="2707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51722" y="3877919"/>
              <a:ext cx="541655" cy="541655"/>
            </a:xfrm>
            <a:custGeom>
              <a:avLst/>
              <a:gdLst/>
              <a:ahLst/>
              <a:cxnLst/>
              <a:rect l="l" t="t" r="r" b="b"/>
              <a:pathLst>
                <a:path w="541655" h="541654">
                  <a:moveTo>
                    <a:pt x="0" y="270725"/>
                  </a:moveTo>
                  <a:lnTo>
                    <a:pt x="2339" y="235297"/>
                  </a:lnTo>
                  <a:lnTo>
                    <a:pt x="9269" y="200612"/>
                  </a:lnTo>
                  <a:lnTo>
                    <a:pt x="36360" y="135356"/>
                  </a:lnTo>
                  <a:lnTo>
                    <a:pt x="79381" y="79381"/>
                  </a:lnTo>
                  <a:lnTo>
                    <a:pt x="135356" y="36360"/>
                  </a:lnTo>
                  <a:lnTo>
                    <a:pt x="200610" y="9269"/>
                  </a:lnTo>
                  <a:lnTo>
                    <a:pt x="270713" y="0"/>
                  </a:lnTo>
                  <a:lnTo>
                    <a:pt x="340826" y="9269"/>
                  </a:lnTo>
                  <a:lnTo>
                    <a:pt x="406082" y="36360"/>
                  </a:lnTo>
                  <a:lnTo>
                    <a:pt x="462057" y="79381"/>
                  </a:lnTo>
                  <a:lnTo>
                    <a:pt x="505079" y="135356"/>
                  </a:lnTo>
                  <a:lnTo>
                    <a:pt x="532169" y="200612"/>
                  </a:lnTo>
                  <a:lnTo>
                    <a:pt x="541439" y="270725"/>
                  </a:lnTo>
                  <a:lnTo>
                    <a:pt x="539099" y="306146"/>
                  </a:lnTo>
                  <a:lnTo>
                    <a:pt x="532169" y="340828"/>
                  </a:lnTo>
                  <a:lnTo>
                    <a:pt x="505079" y="406082"/>
                  </a:lnTo>
                  <a:lnTo>
                    <a:pt x="462057" y="462057"/>
                  </a:lnTo>
                  <a:lnTo>
                    <a:pt x="406082" y="505078"/>
                  </a:lnTo>
                  <a:lnTo>
                    <a:pt x="340826" y="532169"/>
                  </a:lnTo>
                  <a:lnTo>
                    <a:pt x="270713" y="541439"/>
                  </a:lnTo>
                  <a:lnTo>
                    <a:pt x="200610" y="532169"/>
                  </a:lnTo>
                  <a:lnTo>
                    <a:pt x="135356" y="505078"/>
                  </a:lnTo>
                  <a:lnTo>
                    <a:pt x="79381" y="462057"/>
                  </a:lnTo>
                  <a:lnTo>
                    <a:pt x="36360" y="406082"/>
                  </a:lnTo>
                  <a:lnTo>
                    <a:pt x="9269" y="340828"/>
                  </a:lnTo>
                  <a:lnTo>
                    <a:pt x="2339" y="306146"/>
                  </a:lnTo>
                  <a:lnTo>
                    <a:pt x="0" y="270725"/>
                  </a:lnTo>
                  <a:close/>
                </a:path>
              </a:pathLst>
            </a:custGeom>
            <a:ln w="12599">
              <a:solidFill>
                <a:srgbClr val="1B2F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917411" y="3243367"/>
            <a:ext cx="554355" cy="554355"/>
            <a:chOff x="2910420" y="2676778"/>
            <a:chExt cx="554355" cy="554355"/>
          </a:xfrm>
        </p:grpSpPr>
        <p:sp>
          <p:nvSpPr>
            <p:cNvPr id="28" name="object 28"/>
            <p:cNvSpPr/>
            <p:nvPr/>
          </p:nvSpPr>
          <p:spPr>
            <a:xfrm>
              <a:off x="2916720" y="2683078"/>
              <a:ext cx="541655" cy="541655"/>
            </a:xfrm>
            <a:custGeom>
              <a:avLst/>
              <a:gdLst/>
              <a:ahLst/>
              <a:cxnLst/>
              <a:rect l="l" t="t" r="r" b="b"/>
              <a:pathLst>
                <a:path w="541654" h="541655">
                  <a:moveTo>
                    <a:pt x="270725" y="0"/>
                  </a:moveTo>
                  <a:lnTo>
                    <a:pt x="200612" y="9269"/>
                  </a:lnTo>
                  <a:lnTo>
                    <a:pt x="135356" y="36360"/>
                  </a:lnTo>
                  <a:lnTo>
                    <a:pt x="79381" y="79381"/>
                  </a:lnTo>
                  <a:lnTo>
                    <a:pt x="36360" y="135356"/>
                  </a:lnTo>
                  <a:lnTo>
                    <a:pt x="9269" y="200612"/>
                  </a:lnTo>
                  <a:lnTo>
                    <a:pt x="0" y="270725"/>
                  </a:lnTo>
                  <a:lnTo>
                    <a:pt x="2339" y="306146"/>
                  </a:lnTo>
                  <a:lnTo>
                    <a:pt x="20654" y="374297"/>
                  </a:lnTo>
                  <a:lnTo>
                    <a:pt x="56082" y="435520"/>
                  </a:lnTo>
                  <a:lnTo>
                    <a:pt x="105918" y="485356"/>
                  </a:lnTo>
                  <a:lnTo>
                    <a:pt x="167141" y="520784"/>
                  </a:lnTo>
                  <a:lnTo>
                    <a:pt x="235297" y="539099"/>
                  </a:lnTo>
                  <a:lnTo>
                    <a:pt x="270725" y="541439"/>
                  </a:lnTo>
                  <a:lnTo>
                    <a:pt x="306146" y="539099"/>
                  </a:lnTo>
                  <a:lnTo>
                    <a:pt x="374297" y="520784"/>
                  </a:lnTo>
                  <a:lnTo>
                    <a:pt x="435520" y="485356"/>
                  </a:lnTo>
                  <a:lnTo>
                    <a:pt x="485356" y="435520"/>
                  </a:lnTo>
                  <a:lnTo>
                    <a:pt x="520784" y="374297"/>
                  </a:lnTo>
                  <a:lnTo>
                    <a:pt x="539099" y="306146"/>
                  </a:lnTo>
                  <a:lnTo>
                    <a:pt x="541439" y="270725"/>
                  </a:lnTo>
                  <a:lnTo>
                    <a:pt x="539099" y="235297"/>
                  </a:lnTo>
                  <a:lnTo>
                    <a:pt x="520784" y="167141"/>
                  </a:lnTo>
                  <a:lnTo>
                    <a:pt x="485356" y="105918"/>
                  </a:lnTo>
                  <a:lnTo>
                    <a:pt x="435520" y="56082"/>
                  </a:lnTo>
                  <a:lnTo>
                    <a:pt x="374297" y="20654"/>
                  </a:lnTo>
                  <a:lnTo>
                    <a:pt x="306146" y="2339"/>
                  </a:lnTo>
                  <a:lnTo>
                    <a:pt x="270725" y="0"/>
                  </a:lnTo>
                  <a:close/>
                </a:path>
              </a:pathLst>
            </a:custGeom>
            <a:solidFill>
              <a:srgbClr val="E8AE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16720" y="2683078"/>
              <a:ext cx="541655" cy="541655"/>
            </a:xfrm>
            <a:custGeom>
              <a:avLst/>
              <a:gdLst/>
              <a:ahLst/>
              <a:cxnLst/>
              <a:rect l="l" t="t" r="r" b="b"/>
              <a:pathLst>
                <a:path w="541654" h="541655">
                  <a:moveTo>
                    <a:pt x="0" y="270725"/>
                  </a:moveTo>
                  <a:lnTo>
                    <a:pt x="2339" y="235297"/>
                  </a:lnTo>
                  <a:lnTo>
                    <a:pt x="9269" y="200612"/>
                  </a:lnTo>
                  <a:lnTo>
                    <a:pt x="36360" y="135356"/>
                  </a:lnTo>
                  <a:lnTo>
                    <a:pt x="79381" y="79381"/>
                  </a:lnTo>
                  <a:lnTo>
                    <a:pt x="135356" y="36360"/>
                  </a:lnTo>
                  <a:lnTo>
                    <a:pt x="200612" y="9269"/>
                  </a:lnTo>
                  <a:lnTo>
                    <a:pt x="270725" y="0"/>
                  </a:lnTo>
                  <a:lnTo>
                    <a:pt x="340828" y="9269"/>
                  </a:lnTo>
                  <a:lnTo>
                    <a:pt x="406082" y="36360"/>
                  </a:lnTo>
                  <a:lnTo>
                    <a:pt x="462057" y="79381"/>
                  </a:lnTo>
                  <a:lnTo>
                    <a:pt x="505078" y="135356"/>
                  </a:lnTo>
                  <a:lnTo>
                    <a:pt x="532169" y="200612"/>
                  </a:lnTo>
                  <a:lnTo>
                    <a:pt x="541439" y="270725"/>
                  </a:lnTo>
                  <a:lnTo>
                    <a:pt x="539099" y="306146"/>
                  </a:lnTo>
                  <a:lnTo>
                    <a:pt x="532169" y="340828"/>
                  </a:lnTo>
                  <a:lnTo>
                    <a:pt x="505078" y="406082"/>
                  </a:lnTo>
                  <a:lnTo>
                    <a:pt x="462057" y="462057"/>
                  </a:lnTo>
                  <a:lnTo>
                    <a:pt x="406082" y="505078"/>
                  </a:lnTo>
                  <a:lnTo>
                    <a:pt x="340828" y="532169"/>
                  </a:lnTo>
                  <a:lnTo>
                    <a:pt x="270725" y="541439"/>
                  </a:lnTo>
                  <a:lnTo>
                    <a:pt x="200612" y="532169"/>
                  </a:lnTo>
                  <a:lnTo>
                    <a:pt x="135356" y="505078"/>
                  </a:lnTo>
                  <a:lnTo>
                    <a:pt x="79381" y="462057"/>
                  </a:lnTo>
                  <a:lnTo>
                    <a:pt x="36360" y="406082"/>
                  </a:lnTo>
                  <a:lnTo>
                    <a:pt x="9269" y="340828"/>
                  </a:lnTo>
                  <a:lnTo>
                    <a:pt x="2339" y="306146"/>
                  </a:lnTo>
                  <a:lnTo>
                    <a:pt x="0" y="270725"/>
                  </a:lnTo>
                  <a:close/>
                </a:path>
              </a:pathLst>
            </a:custGeom>
            <a:ln w="12599">
              <a:solidFill>
                <a:srgbClr val="1B2F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060045" y="3292047"/>
            <a:ext cx="2692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latin typeface="Verdana"/>
                <a:cs typeface="Verdana"/>
              </a:rPr>
              <a:t>1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7792" y="4799673"/>
            <a:ext cx="2692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latin typeface="Verdana"/>
                <a:cs typeface="Verdana"/>
              </a:rPr>
              <a:t>2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50784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0C61F9C-561C-E327-6443-8A0FAE38F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535" y="3134867"/>
            <a:ext cx="2063750" cy="77122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376535" y="3045184"/>
            <a:ext cx="2131074" cy="950594"/>
          </a:xfrm>
          <a:custGeom>
            <a:avLst/>
            <a:gdLst/>
            <a:ahLst/>
            <a:cxnLst/>
            <a:rect l="l" t="t" r="r" b="b"/>
            <a:pathLst>
              <a:path w="1207135" h="950595">
                <a:moveTo>
                  <a:pt x="355" y="249847"/>
                </a:moveTo>
                <a:lnTo>
                  <a:pt x="2498" y="217166"/>
                </a:lnTo>
                <a:lnTo>
                  <a:pt x="8859" y="185226"/>
                </a:lnTo>
                <a:lnTo>
                  <a:pt x="33832" y="124929"/>
                </a:lnTo>
                <a:lnTo>
                  <a:pt x="73485" y="73266"/>
                </a:lnTo>
                <a:lnTo>
                  <a:pt x="125272" y="33489"/>
                </a:lnTo>
                <a:lnTo>
                  <a:pt x="185442" y="8505"/>
                </a:lnTo>
                <a:lnTo>
                  <a:pt x="250202" y="0"/>
                </a:lnTo>
                <a:lnTo>
                  <a:pt x="956881" y="368"/>
                </a:lnTo>
                <a:lnTo>
                  <a:pt x="1021497" y="8872"/>
                </a:lnTo>
                <a:lnTo>
                  <a:pt x="1081798" y="33845"/>
                </a:lnTo>
                <a:lnTo>
                  <a:pt x="1133457" y="73488"/>
                </a:lnTo>
                <a:lnTo>
                  <a:pt x="1173238" y="125285"/>
                </a:lnTo>
                <a:lnTo>
                  <a:pt x="1198211" y="185448"/>
                </a:lnTo>
                <a:lnTo>
                  <a:pt x="1206715" y="250202"/>
                </a:lnTo>
                <a:lnTo>
                  <a:pt x="1206715" y="700201"/>
                </a:lnTo>
                <a:lnTo>
                  <a:pt x="1204572" y="732882"/>
                </a:lnTo>
                <a:lnTo>
                  <a:pt x="1198211" y="764822"/>
                </a:lnTo>
                <a:lnTo>
                  <a:pt x="1173238" y="825118"/>
                </a:lnTo>
                <a:lnTo>
                  <a:pt x="1133595" y="876782"/>
                </a:lnTo>
                <a:lnTo>
                  <a:pt x="1081798" y="916558"/>
                </a:lnTo>
                <a:lnTo>
                  <a:pt x="1021635" y="941543"/>
                </a:lnTo>
                <a:lnTo>
                  <a:pt x="956881" y="950048"/>
                </a:lnTo>
                <a:lnTo>
                  <a:pt x="249834" y="950048"/>
                </a:lnTo>
                <a:lnTo>
                  <a:pt x="185218" y="941543"/>
                </a:lnTo>
                <a:lnTo>
                  <a:pt x="124917" y="916558"/>
                </a:lnTo>
                <a:lnTo>
                  <a:pt x="73258" y="876915"/>
                </a:lnTo>
                <a:lnTo>
                  <a:pt x="33477" y="825118"/>
                </a:lnTo>
                <a:lnTo>
                  <a:pt x="8504" y="764955"/>
                </a:lnTo>
                <a:lnTo>
                  <a:pt x="0" y="700201"/>
                </a:lnTo>
                <a:lnTo>
                  <a:pt x="355" y="249847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8" name="Picture 4" descr="RTV Slovenija - YouTube">
            <a:extLst>
              <a:ext uri="{FF2B5EF4-FFF2-40B4-BE49-F238E27FC236}">
                <a16:creationId xmlns:a16="http://schemas.microsoft.com/office/drawing/2014/main" id="{FA10636A-69FA-2BF0-C519-E94662A3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379" y="445651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object 35"/>
          <p:cNvGrpSpPr/>
          <p:nvPr/>
        </p:nvGrpSpPr>
        <p:grpSpPr>
          <a:xfrm>
            <a:off x="9491066" y="4473084"/>
            <a:ext cx="1415627" cy="1143000"/>
            <a:chOff x="9691916" y="4868278"/>
            <a:chExt cx="1823085" cy="950594"/>
          </a:xfrm>
        </p:grpSpPr>
        <p:sp>
          <p:nvSpPr>
            <p:cNvPr id="36" name="object 36"/>
            <p:cNvSpPr/>
            <p:nvPr/>
          </p:nvSpPr>
          <p:spPr>
            <a:xfrm>
              <a:off x="9691916" y="4868278"/>
              <a:ext cx="1823085" cy="950594"/>
            </a:xfrm>
            <a:custGeom>
              <a:avLst/>
              <a:gdLst/>
              <a:ahLst/>
              <a:cxnLst/>
              <a:rect l="l" t="t" r="r" b="b"/>
              <a:pathLst>
                <a:path w="1823084" h="950595">
                  <a:moveTo>
                    <a:pt x="250202" y="0"/>
                  </a:moveTo>
                  <a:lnTo>
                    <a:pt x="185448" y="8504"/>
                  </a:lnTo>
                  <a:lnTo>
                    <a:pt x="125285" y="33477"/>
                  </a:lnTo>
                  <a:lnTo>
                    <a:pt x="73488" y="73258"/>
                  </a:lnTo>
                  <a:lnTo>
                    <a:pt x="33845" y="124917"/>
                  </a:lnTo>
                  <a:lnTo>
                    <a:pt x="8872" y="185219"/>
                  </a:lnTo>
                  <a:lnTo>
                    <a:pt x="368" y="249847"/>
                  </a:lnTo>
                  <a:lnTo>
                    <a:pt x="0" y="700201"/>
                  </a:lnTo>
                  <a:lnTo>
                    <a:pt x="2143" y="732932"/>
                  </a:lnTo>
                  <a:lnTo>
                    <a:pt x="18988" y="795831"/>
                  </a:lnTo>
                  <a:lnTo>
                    <a:pt x="51724" y="852418"/>
                  </a:lnTo>
                  <a:lnTo>
                    <a:pt x="97780" y="898374"/>
                  </a:lnTo>
                  <a:lnTo>
                    <a:pt x="154365" y="931053"/>
                  </a:lnTo>
                  <a:lnTo>
                    <a:pt x="217161" y="947893"/>
                  </a:lnTo>
                  <a:lnTo>
                    <a:pt x="249847" y="950036"/>
                  </a:lnTo>
                  <a:lnTo>
                    <a:pt x="1572844" y="950036"/>
                  </a:lnTo>
                  <a:lnTo>
                    <a:pt x="1637598" y="941531"/>
                  </a:lnTo>
                  <a:lnTo>
                    <a:pt x="1697761" y="916558"/>
                  </a:lnTo>
                  <a:lnTo>
                    <a:pt x="1749558" y="876782"/>
                  </a:lnTo>
                  <a:lnTo>
                    <a:pt x="1789201" y="825119"/>
                  </a:lnTo>
                  <a:lnTo>
                    <a:pt x="1814174" y="764817"/>
                  </a:lnTo>
                  <a:lnTo>
                    <a:pt x="1822678" y="700201"/>
                  </a:lnTo>
                  <a:lnTo>
                    <a:pt x="1822655" y="249847"/>
                  </a:lnTo>
                  <a:lnTo>
                    <a:pt x="1814174" y="185448"/>
                  </a:lnTo>
                  <a:lnTo>
                    <a:pt x="1789201" y="125285"/>
                  </a:lnTo>
                  <a:lnTo>
                    <a:pt x="1749425" y="73488"/>
                  </a:lnTo>
                  <a:lnTo>
                    <a:pt x="1697761" y="33845"/>
                  </a:lnTo>
                  <a:lnTo>
                    <a:pt x="1637460" y="8866"/>
                  </a:lnTo>
                  <a:lnTo>
                    <a:pt x="1572844" y="355"/>
                  </a:lnTo>
                  <a:lnTo>
                    <a:pt x="250202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91916" y="4868278"/>
              <a:ext cx="1823085" cy="950594"/>
            </a:xfrm>
            <a:custGeom>
              <a:avLst/>
              <a:gdLst/>
              <a:ahLst/>
              <a:cxnLst/>
              <a:rect l="l" t="t" r="r" b="b"/>
              <a:pathLst>
                <a:path w="1823084" h="950595">
                  <a:moveTo>
                    <a:pt x="368" y="249847"/>
                  </a:moveTo>
                  <a:lnTo>
                    <a:pt x="2511" y="217160"/>
                  </a:lnTo>
                  <a:lnTo>
                    <a:pt x="8872" y="185219"/>
                  </a:lnTo>
                  <a:lnTo>
                    <a:pt x="33845" y="124917"/>
                  </a:lnTo>
                  <a:lnTo>
                    <a:pt x="73488" y="73258"/>
                  </a:lnTo>
                  <a:lnTo>
                    <a:pt x="125285" y="33477"/>
                  </a:lnTo>
                  <a:lnTo>
                    <a:pt x="185448" y="8504"/>
                  </a:lnTo>
                  <a:lnTo>
                    <a:pt x="250202" y="0"/>
                  </a:lnTo>
                  <a:lnTo>
                    <a:pt x="1572844" y="355"/>
                  </a:lnTo>
                  <a:lnTo>
                    <a:pt x="1637460" y="8866"/>
                  </a:lnTo>
                  <a:lnTo>
                    <a:pt x="1697761" y="33845"/>
                  </a:lnTo>
                  <a:lnTo>
                    <a:pt x="1749425" y="73488"/>
                  </a:lnTo>
                  <a:lnTo>
                    <a:pt x="1789201" y="125285"/>
                  </a:lnTo>
                  <a:lnTo>
                    <a:pt x="1814174" y="185448"/>
                  </a:lnTo>
                  <a:lnTo>
                    <a:pt x="1822678" y="250202"/>
                  </a:lnTo>
                  <a:lnTo>
                    <a:pt x="1822678" y="700201"/>
                  </a:lnTo>
                  <a:lnTo>
                    <a:pt x="1820535" y="732880"/>
                  </a:lnTo>
                  <a:lnTo>
                    <a:pt x="1814174" y="764817"/>
                  </a:lnTo>
                  <a:lnTo>
                    <a:pt x="1789201" y="825119"/>
                  </a:lnTo>
                  <a:lnTo>
                    <a:pt x="1749558" y="876782"/>
                  </a:lnTo>
                  <a:lnTo>
                    <a:pt x="1697761" y="916558"/>
                  </a:lnTo>
                  <a:lnTo>
                    <a:pt x="1637598" y="941531"/>
                  </a:lnTo>
                  <a:lnTo>
                    <a:pt x="1572844" y="950036"/>
                  </a:lnTo>
                  <a:lnTo>
                    <a:pt x="249847" y="950036"/>
                  </a:lnTo>
                  <a:lnTo>
                    <a:pt x="185221" y="941531"/>
                  </a:lnTo>
                  <a:lnTo>
                    <a:pt x="124929" y="916558"/>
                  </a:lnTo>
                  <a:lnTo>
                    <a:pt x="73266" y="876915"/>
                  </a:lnTo>
                  <a:lnTo>
                    <a:pt x="33489" y="825119"/>
                  </a:lnTo>
                  <a:lnTo>
                    <a:pt x="8505" y="764955"/>
                  </a:lnTo>
                  <a:lnTo>
                    <a:pt x="0" y="700201"/>
                  </a:lnTo>
                  <a:lnTo>
                    <a:pt x="368" y="249847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245" y="255238"/>
            <a:ext cx="183591" cy="1836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5904" y="732497"/>
            <a:ext cx="1954645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hr-HR" b="0" spc="-95" dirty="0" err="1"/>
              <a:t>Podatki</a:t>
            </a:r>
            <a:endParaRPr b="0" spc="-235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0784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1FCC4-219B-7A3B-366D-8C2944FC9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33"/>
          <a:stretch/>
        </p:blipFill>
        <p:spPr>
          <a:xfrm>
            <a:off x="158750" y="1752600"/>
            <a:ext cx="5791200" cy="410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51259-DD90-FAC9-6601-9B97EB206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9" r="34314"/>
          <a:stretch/>
        </p:blipFill>
        <p:spPr>
          <a:xfrm>
            <a:off x="7321550" y="1376362"/>
            <a:ext cx="3995546" cy="4857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4305" y="258298"/>
            <a:ext cx="177471" cy="1774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0803" y="2522880"/>
            <a:ext cx="99720" cy="892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0523" y="3820418"/>
            <a:ext cx="38733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hr-HR" sz="4800" dirty="0">
                <a:latin typeface="Arial"/>
                <a:cs typeface="Arial"/>
              </a:rPr>
              <a:t>Uporabnikov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7733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9" name="user.mov">
            <a:hlinkClick r:id="" action="ppaction://media"/>
            <a:extLst>
              <a:ext uri="{FF2B5EF4-FFF2-40B4-BE49-F238E27FC236}">
                <a16:creationId xmlns:a16="http://schemas.microsoft.com/office/drawing/2014/main" id="{120C6FF5-1FB7-102D-3E6A-FF9267A97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1750" y="1286650"/>
            <a:ext cx="6633351" cy="4284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DC9A40-AC96-0C58-46B8-4A7D2ABB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2001"/>
            <a:ext cx="3435350" cy="117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0F8B78-26F8-EF6A-BDF0-A7D73D9BDC75}"/>
              </a:ext>
            </a:extLst>
          </p:cNvPr>
          <p:cNvSpPr txBox="1"/>
          <p:nvPr/>
        </p:nvSpPr>
        <p:spPr>
          <a:xfrm>
            <a:off x="740523" y="2743200"/>
            <a:ext cx="4066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200" b="1" dirty="0" err="1">
                <a:latin typeface="Arial"/>
                <a:ea typeface="+mj-ea"/>
                <a:cs typeface="Arial"/>
              </a:rPr>
              <a:t>Dodajanje</a:t>
            </a:r>
            <a:r>
              <a:rPr lang="hr-HR" sz="3200" b="1" dirty="0">
                <a:latin typeface="Arial"/>
                <a:ea typeface="+mj-ea"/>
                <a:cs typeface="Arial"/>
              </a:rPr>
              <a:t>, prikaz </a:t>
            </a:r>
            <a:r>
              <a:rPr lang="hr-HR" sz="3200" b="1" dirty="0" err="1">
                <a:latin typeface="Arial"/>
                <a:ea typeface="+mj-ea"/>
                <a:cs typeface="Arial"/>
              </a:rPr>
              <a:t>in</a:t>
            </a:r>
            <a:r>
              <a:rPr lang="hr-HR" sz="3200" b="1" dirty="0">
                <a:latin typeface="Arial"/>
                <a:ea typeface="+mj-ea"/>
                <a:cs typeface="Arial"/>
              </a:rPr>
              <a:t> </a:t>
            </a:r>
            <a:r>
              <a:rPr lang="hr-HR" sz="3200" b="1" dirty="0" err="1">
                <a:latin typeface="Arial"/>
                <a:ea typeface="+mj-ea"/>
                <a:cs typeface="Arial"/>
              </a:rPr>
              <a:t>urejanje</a:t>
            </a:r>
            <a:endParaRPr lang="en-SI" sz="3200" b="1" dirty="0"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1245" y="255238"/>
            <a:ext cx="183591" cy="18360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702550" y="3664303"/>
            <a:ext cx="472579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hr-HR" sz="4400" dirty="0" err="1">
                <a:latin typeface="Arial"/>
                <a:cs typeface="Arial"/>
              </a:rPr>
              <a:t>Avtov</a:t>
            </a:r>
            <a:endParaRPr lang="en-GB" sz="280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0784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17" name="car.mov">
            <a:hlinkClick r:id="" action="ppaction://media"/>
            <a:extLst>
              <a:ext uri="{FF2B5EF4-FFF2-40B4-BE49-F238E27FC236}">
                <a16:creationId xmlns:a16="http://schemas.microsoft.com/office/drawing/2014/main" id="{67AAC4BC-3990-4BA8-1048-33BE78DCC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5950" y="1447800"/>
            <a:ext cx="6862952" cy="44330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FC9F78-A7BD-73BD-EADC-EBFC9EECB31D}"/>
              </a:ext>
            </a:extLst>
          </p:cNvPr>
          <p:cNvSpPr txBox="1"/>
          <p:nvPr/>
        </p:nvSpPr>
        <p:spPr>
          <a:xfrm>
            <a:off x="8109932" y="2743200"/>
            <a:ext cx="3783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b="1" dirty="0" err="1">
                <a:latin typeface="Arial"/>
                <a:ea typeface="+mj-ea"/>
                <a:cs typeface="Arial"/>
              </a:rPr>
              <a:t>Dodajanje</a:t>
            </a:r>
            <a:r>
              <a:rPr lang="hr-HR" sz="2800" b="1" dirty="0">
                <a:latin typeface="Arial"/>
                <a:ea typeface="+mj-ea"/>
                <a:cs typeface="Arial"/>
              </a:rPr>
              <a:t>, prikaz </a:t>
            </a:r>
            <a:r>
              <a:rPr lang="hr-HR" sz="2800" b="1" dirty="0" err="1">
                <a:latin typeface="Arial"/>
                <a:ea typeface="+mj-ea"/>
                <a:cs typeface="Arial"/>
              </a:rPr>
              <a:t>in</a:t>
            </a:r>
            <a:r>
              <a:rPr lang="hr-HR" sz="2800" b="1" dirty="0">
                <a:latin typeface="Arial"/>
                <a:ea typeface="+mj-ea"/>
                <a:cs typeface="Arial"/>
              </a:rPr>
              <a:t> </a:t>
            </a:r>
            <a:r>
              <a:rPr lang="hr-HR" sz="2800" b="1" dirty="0" err="1">
                <a:latin typeface="Arial"/>
                <a:ea typeface="+mj-ea"/>
                <a:cs typeface="Arial"/>
              </a:rPr>
              <a:t>urejanje</a:t>
            </a:r>
            <a:endParaRPr lang="en-SI" sz="2800" b="1" dirty="0">
              <a:latin typeface="Arial"/>
              <a:ea typeface="+mj-ea"/>
              <a:cs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88F8077-FA16-181F-37F9-96EA2545D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9150" y="6010322"/>
            <a:ext cx="1769760" cy="661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1245" y="255238"/>
            <a:ext cx="183591" cy="18360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38010" y="605762"/>
            <a:ext cx="47257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hr-HR" sz="3200" dirty="0">
                <a:latin typeface="Arial"/>
                <a:cs typeface="Arial"/>
              </a:rPr>
              <a:t>Generator uporabnikov</a:t>
            </a:r>
            <a:endParaRPr lang="en-GB" sz="320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0784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17" name="generator.mov">
            <a:hlinkClick r:id="" action="ppaction://media"/>
            <a:extLst>
              <a:ext uri="{FF2B5EF4-FFF2-40B4-BE49-F238E27FC236}">
                <a16:creationId xmlns:a16="http://schemas.microsoft.com/office/drawing/2014/main" id="{56C406A9-CB98-98CC-1BDC-A038F90953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5284" y="1254691"/>
            <a:ext cx="7461058" cy="48193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D0B5195-DA98-EBBA-1102-3FDCEFDF0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2" y="6182365"/>
            <a:ext cx="2879223" cy="60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11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4305" y="258298"/>
            <a:ext cx="177471" cy="1774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0803" y="2522880"/>
            <a:ext cx="99720" cy="892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27733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F8B78-26F8-EF6A-BDF0-A7D73D9BDC75}"/>
              </a:ext>
            </a:extLst>
          </p:cNvPr>
          <p:cNvSpPr txBox="1"/>
          <p:nvPr/>
        </p:nvSpPr>
        <p:spPr>
          <a:xfrm>
            <a:off x="459599" y="2743200"/>
            <a:ext cx="4066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err="1">
                <a:solidFill>
                  <a:srgbClr val="1D2125"/>
                </a:solidFill>
                <a:highlight>
                  <a:srgbClr val="F8F9FA"/>
                </a:highlight>
                <a:latin typeface="-apple-system"/>
              </a:rPr>
              <a:t>R</a:t>
            </a:r>
            <a:r>
              <a:rPr lang="en-GB" sz="4000" b="1" i="0" dirty="0" err="1">
                <a:solidFill>
                  <a:srgbClr val="1D2125"/>
                </a:solidFill>
                <a:effectLst/>
                <a:highlight>
                  <a:srgbClr val="F8F9FA"/>
                </a:highlight>
                <a:latin typeface="-apple-system"/>
              </a:rPr>
              <a:t>azčlenjevanje</a:t>
            </a:r>
            <a:r>
              <a:rPr lang="en-GB" sz="4000" b="1" i="0" dirty="0">
                <a:solidFill>
                  <a:srgbClr val="1D2125"/>
                </a:solidFill>
                <a:effectLst/>
                <a:highlight>
                  <a:srgbClr val="F8F9FA"/>
                </a:highlight>
                <a:latin typeface="-apple-system"/>
              </a:rPr>
              <a:t> </a:t>
            </a:r>
            <a:r>
              <a:rPr lang="en-GB" sz="4000" b="1" i="0" dirty="0" err="1">
                <a:solidFill>
                  <a:srgbClr val="1D2125"/>
                </a:solidFill>
                <a:effectLst/>
                <a:highlight>
                  <a:srgbClr val="F8F9FA"/>
                </a:highlight>
                <a:latin typeface="-apple-system"/>
              </a:rPr>
              <a:t>podatkov</a:t>
            </a:r>
            <a:endParaRPr lang="en-GB" sz="4000" b="1" i="0" dirty="0">
              <a:solidFill>
                <a:srgbClr val="1D2125"/>
              </a:solidFill>
              <a:effectLst/>
              <a:highlight>
                <a:srgbClr val="F8F9FA"/>
              </a:highlight>
              <a:latin typeface="-apple-system"/>
            </a:endParaRPr>
          </a:p>
          <a:p>
            <a:pPr algn="ctr"/>
            <a:endParaRPr lang="en-SI" sz="4000" b="1" dirty="0">
              <a:latin typeface="Arial"/>
              <a:ea typeface="+mj-ea"/>
              <a:cs typeface="Arial"/>
            </a:endParaRPr>
          </a:p>
        </p:txBody>
      </p:sp>
      <p:pic>
        <p:nvPicPr>
          <p:cNvPr id="12" name="scraper.mov">
            <a:hlinkClick r:id="" action="ppaction://media"/>
            <a:extLst>
              <a:ext uri="{FF2B5EF4-FFF2-40B4-BE49-F238E27FC236}">
                <a16:creationId xmlns:a16="http://schemas.microsoft.com/office/drawing/2014/main" id="{20584FFC-6E7F-F012-4AAA-E299474FF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9314" y="1477201"/>
            <a:ext cx="6318885" cy="4114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961AFA-565B-B724-734F-473798CC7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5638800"/>
            <a:ext cx="1003068" cy="100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216223-16CF-7CBE-DE8E-5AB7F6265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212" y="5844747"/>
            <a:ext cx="1691826" cy="6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8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0784" y="247586"/>
            <a:ext cx="889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3E3E3E"/>
                </a:solidFill>
                <a:latin typeface="Verdana"/>
                <a:cs typeface="Verdana"/>
              </a:rPr>
              <a:t>RentRide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323" y="313194"/>
            <a:ext cx="68757" cy="687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1075" y="313194"/>
            <a:ext cx="68770" cy="687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796" y="313194"/>
            <a:ext cx="68757" cy="687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1245" y="255238"/>
            <a:ext cx="183591" cy="1836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47305" y="1813572"/>
            <a:ext cx="4322445" cy="10951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00"/>
              </a:spcBef>
            </a:pPr>
            <a:r>
              <a:rPr spc="-125" dirty="0" err="1"/>
              <a:t>RentRide</a:t>
            </a:r>
            <a:endParaRPr lang="en-SI" spc="-125" dirty="0"/>
          </a:p>
          <a:p>
            <a:pPr marL="12700">
              <a:lnSpc>
                <a:spcPct val="100000"/>
              </a:lnSpc>
            </a:pPr>
            <a:r>
              <a:rPr lang="en-GB" sz="1600" b="0" spc="65" dirty="0" err="1">
                <a:latin typeface="Verdana"/>
                <a:cs typeface="Verdana"/>
              </a:rPr>
              <a:t>Ekipa</a:t>
            </a:r>
            <a:r>
              <a:rPr lang="en-GB" sz="1600" b="0" spc="65" dirty="0">
                <a:latin typeface="Verdana"/>
                <a:cs typeface="Verdana"/>
              </a:rPr>
              <a:t>: Jan</a:t>
            </a:r>
            <a:r>
              <a:rPr lang="en-GB" sz="1600" b="0" spc="-225" dirty="0">
                <a:latin typeface="Verdana"/>
                <a:cs typeface="Verdana"/>
              </a:rPr>
              <a:t> </a:t>
            </a:r>
            <a:r>
              <a:rPr lang="en-GB" sz="1600" b="0" spc="-100" dirty="0">
                <a:latin typeface="Verdana"/>
                <a:cs typeface="Verdana"/>
              </a:rPr>
              <a:t>Alif,</a:t>
            </a:r>
            <a:r>
              <a:rPr lang="en-GB" sz="1600" b="0" spc="-225" dirty="0">
                <a:latin typeface="Verdana"/>
                <a:cs typeface="Verdana"/>
              </a:rPr>
              <a:t> </a:t>
            </a:r>
            <a:r>
              <a:rPr lang="en-GB" sz="1600" b="0" spc="-65" dirty="0">
                <a:latin typeface="Verdana"/>
                <a:cs typeface="Verdana"/>
              </a:rPr>
              <a:t>Tit</a:t>
            </a:r>
            <a:r>
              <a:rPr lang="en-GB" sz="1600" b="0" spc="-170" dirty="0">
                <a:latin typeface="Verdana"/>
                <a:cs typeface="Verdana"/>
              </a:rPr>
              <a:t> </a:t>
            </a:r>
            <a:r>
              <a:rPr lang="en-GB" sz="1600" b="0" spc="-45" dirty="0" err="1">
                <a:latin typeface="Verdana"/>
                <a:cs typeface="Verdana"/>
              </a:rPr>
              <a:t>Podhraški</a:t>
            </a:r>
            <a:r>
              <a:rPr lang="en-GB" sz="1600" b="0" spc="-165" dirty="0">
                <a:latin typeface="Verdana"/>
                <a:cs typeface="Verdana"/>
              </a:rPr>
              <a:t> </a:t>
            </a:r>
            <a:r>
              <a:rPr lang="en-GB" sz="1600" b="0" spc="-80" dirty="0">
                <a:latin typeface="Verdana"/>
                <a:cs typeface="Verdana"/>
              </a:rPr>
              <a:t>&amp;</a:t>
            </a:r>
            <a:r>
              <a:rPr lang="en-GB" sz="1600" b="0" spc="-225" dirty="0">
                <a:latin typeface="Verdana"/>
                <a:cs typeface="Verdana"/>
              </a:rPr>
              <a:t> </a:t>
            </a:r>
            <a:r>
              <a:rPr lang="en-GB" sz="1600" b="0" spc="-65" dirty="0" err="1">
                <a:latin typeface="Verdana"/>
                <a:cs typeface="Verdana"/>
              </a:rPr>
              <a:t>Anej</a:t>
            </a:r>
            <a:r>
              <a:rPr lang="en-GB" sz="1600" b="0" spc="-170" dirty="0">
                <a:latin typeface="Verdana"/>
                <a:cs typeface="Verdana"/>
              </a:rPr>
              <a:t> </a:t>
            </a:r>
            <a:r>
              <a:rPr lang="en-GB" sz="1600" b="0" spc="-25" dirty="0" err="1">
                <a:latin typeface="Verdana"/>
                <a:cs typeface="Verdana"/>
              </a:rPr>
              <a:t>Mumel</a:t>
            </a:r>
            <a:br>
              <a:rPr lang="en-GB" sz="1600" b="0" spc="-25" dirty="0">
                <a:latin typeface="Verdana"/>
                <a:cs typeface="Verdana"/>
              </a:rPr>
            </a:br>
            <a:r>
              <a:rPr lang="en-GB" sz="1600" b="0" spc="-25" dirty="0" err="1">
                <a:latin typeface="Verdana"/>
                <a:cs typeface="Verdana"/>
              </a:rPr>
              <a:t>Vodja</a:t>
            </a:r>
            <a:r>
              <a:rPr lang="en-GB" sz="1600" b="0" spc="-25" dirty="0">
                <a:latin typeface="Verdana"/>
                <a:cs typeface="Verdana"/>
              </a:rPr>
              <a:t>: Tit </a:t>
            </a:r>
            <a:r>
              <a:rPr lang="en-GB" sz="1600" b="0" spc="-25" dirty="0" err="1">
                <a:latin typeface="Verdana"/>
                <a:cs typeface="Verdana"/>
              </a:rPr>
              <a:t>Podhraški</a:t>
            </a:r>
            <a:endParaRPr lang="en-GB" sz="16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52930" y="4868946"/>
            <a:ext cx="1831715" cy="484370"/>
            <a:chOff x="1252931" y="4920246"/>
            <a:chExt cx="1652270" cy="433070"/>
          </a:xfrm>
        </p:grpSpPr>
        <p:sp>
          <p:nvSpPr>
            <p:cNvPr id="10" name="object 10"/>
            <p:cNvSpPr/>
            <p:nvPr/>
          </p:nvSpPr>
          <p:spPr>
            <a:xfrm>
              <a:off x="1259281" y="4926596"/>
              <a:ext cx="1639570" cy="420370"/>
            </a:xfrm>
            <a:custGeom>
              <a:avLst/>
              <a:gdLst/>
              <a:ahLst/>
              <a:cxnLst/>
              <a:rect l="l" t="t" r="r" b="b"/>
              <a:pathLst>
                <a:path w="1639570" h="420370">
                  <a:moveTo>
                    <a:pt x="1429194" y="0"/>
                  </a:moveTo>
                  <a:lnTo>
                    <a:pt x="209880" y="0"/>
                  </a:lnTo>
                  <a:lnTo>
                    <a:pt x="182472" y="1806"/>
                  </a:lnTo>
                  <a:lnTo>
                    <a:pt x="129541" y="15950"/>
                  </a:lnTo>
                  <a:lnTo>
                    <a:pt x="81995" y="43354"/>
                  </a:lnTo>
                  <a:lnTo>
                    <a:pt x="43352" y="82000"/>
                  </a:lnTo>
                  <a:lnTo>
                    <a:pt x="15944" y="129541"/>
                  </a:lnTo>
                  <a:lnTo>
                    <a:pt x="1804" y="182472"/>
                  </a:lnTo>
                  <a:lnTo>
                    <a:pt x="0" y="209880"/>
                  </a:lnTo>
                  <a:lnTo>
                    <a:pt x="1804" y="237289"/>
                  </a:lnTo>
                  <a:lnTo>
                    <a:pt x="15944" y="290075"/>
                  </a:lnTo>
                  <a:lnTo>
                    <a:pt x="43352" y="337616"/>
                  </a:lnTo>
                  <a:lnTo>
                    <a:pt x="81995" y="376407"/>
                  </a:lnTo>
                  <a:lnTo>
                    <a:pt x="129541" y="403815"/>
                  </a:lnTo>
                  <a:lnTo>
                    <a:pt x="182472" y="417955"/>
                  </a:lnTo>
                  <a:lnTo>
                    <a:pt x="209880" y="419760"/>
                  </a:lnTo>
                  <a:lnTo>
                    <a:pt x="1429194" y="419760"/>
                  </a:lnTo>
                  <a:lnTo>
                    <a:pt x="1483517" y="412607"/>
                  </a:lnTo>
                  <a:lnTo>
                    <a:pt x="1534325" y="391680"/>
                  </a:lnTo>
                  <a:lnTo>
                    <a:pt x="1577655" y="358295"/>
                  </a:lnTo>
                  <a:lnTo>
                    <a:pt x="1610995" y="314642"/>
                  </a:lnTo>
                  <a:lnTo>
                    <a:pt x="1631921" y="264156"/>
                  </a:lnTo>
                  <a:lnTo>
                    <a:pt x="1639074" y="209880"/>
                  </a:lnTo>
                  <a:lnTo>
                    <a:pt x="1637269" y="182472"/>
                  </a:lnTo>
                  <a:lnTo>
                    <a:pt x="1623129" y="129541"/>
                  </a:lnTo>
                  <a:lnTo>
                    <a:pt x="1595727" y="82000"/>
                  </a:lnTo>
                  <a:lnTo>
                    <a:pt x="1557086" y="43354"/>
                  </a:lnTo>
                  <a:lnTo>
                    <a:pt x="1509545" y="15950"/>
                  </a:lnTo>
                  <a:lnTo>
                    <a:pt x="1456610" y="1806"/>
                  </a:lnTo>
                  <a:lnTo>
                    <a:pt x="142919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9281" y="4926596"/>
              <a:ext cx="1639570" cy="420370"/>
            </a:xfrm>
            <a:custGeom>
              <a:avLst/>
              <a:gdLst/>
              <a:ahLst/>
              <a:cxnLst/>
              <a:rect l="l" t="t" r="r" b="b"/>
              <a:pathLst>
                <a:path w="1639570" h="420370">
                  <a:moveTo>
                    <a:pt x="0" y="209880"/>
                  </a:moveTo>
                  <a:lnTo>
                    <a:pt x="1804" y="182472"/>
                  </a:lnTo>
                  <a:lnTo>
                    <a:pt x="7153" y="155568"/>
                  </a:lnTo>
                  <a:lnTo>
                    <a:pt x="28079" y="104762"/>
                  </a:lnTo>
                  <a:lnTo>
                    <a:pt x="61425" y="61429"/>
                  </a:lnTo>
                  <a:lnTo>
                    <a:pt x="104762" y="28079"/>
                  </a:lnTo>
                  <a:lnTo>
                    <a:pt x="155568" y="7158"/>
                  </a:lnTo>
                  <a:lnTo>
                    <a:pt x="209880" y="0"/>
                  </a:lnTo>
                  <a:lnTo>
                    <a:pt x="1429194" y="0"/>
                  </a:lnTo>
                  <a:lnTo>
                    <a:pt x="1483517" y="7158"/>
                  </a:lnTo>
                  <a:lnTo>
                    <a:pt x="1534325" y="28079"/>
                  </a:lnTo>
                  <a:lnTo>
                    <a:pt x="1577655" y="61429"/>
                  </a:lnTo>
                  <a:lnTo>
                    <a:pt x="1610995" y="104762"/>
                  </a:lnTo>
                  <a:lnTo>
                    <a:pt x="1631921" y="155568"/>
                  </a:lnTo>
                  <a:lnTo>
                    <a:pt x="1639074" y="209880"/>
                  </a:lnTo>
                  <a:lnTo>
                    <a:pt x="1637269" y="237289"/>
                  </a:lnTo>
                  <a:lnTo>
                    <a:pt x="1631921" y="264156"/>
                  </a:lnTo>
                  <a:lnTo>
                    <a:pt x="1610995" y="314642"/>
                  </a:lnTo>
                  <a:lnTo>
                    <a:pt x="1577655" y="358295"/>
                  </a:lnTo>
                  <a:lnTo>
                    <a:pt x="1534325" y="391680"/>
                  </a:lnTo>
                  <a:lnTo>
                    <a:pt x="1483517" y="412607"/>
                  </a:lnTo>
                  <a:lnTo>
                    <a:pt x="1429194" y="419760"/>
                  </a:lnTo>
                  <a:lnTo>
                    <a:pt x="209880" y="419760"/>
                  </a:lnTo>
                  <a:lnTo>
                    <a:pt x="155568" y="412607"/>
                  </a:lnTo>
                  <a:lnTo>
                    <a:pt x="104762" y="391680"/>
                  </a:lnTo>
                  <a:lnTo>
                    <a:pt x="61425" y="358295"/>
                  </a:lnTo>
                  <a:lnTo>
                    <a:pt x="28079" y="314642"/>
                  </a:lnTo>
                  <a:lnTo>
                    <a:pt x="7153" y="264156"/>
                  </a:lnTo>
                  <a:lnTo>
                    <a:pt x="1804" y="237289"/>
                  </a:lnTo>
                  <a:lnTo>
                    <a:pt x="0" y="209880"/>
                  </a:lnTo>
                  <a:close/>
                </a:path>
              </a:pathLst>
            </a:custGeom>
            <a:ln w="12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85417" y="5046118"/>
            <a:ext cx="74338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solidFill>
                  <a:srgbClr val="FFFBEE"/>
                </a:solidFill>
                <a:latin typeface="Trebuchet MS"/>
                <a:cs typeface="Trebuchet MS"/>
              </a:rPr>
              <a:t>RENTRIDES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5157" y="5001370"/>
            <a:ext cx="791960" cy="245736"/>
            <a:chOff x="875157" y="5027396"/>
            <a:chExt cx="714375" cy="21971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0164" y="5027396"/>
              <a:ext cx="219240" cy="2192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1517" y="5136845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>
                  <a:moveTo>
                    <a:pt x="0" y="0"/>
                  </a:moveTo>
                  <a:lnTo>
                    <a:pt x="347408" y="0"/>
                  </a:lnTo>
                </a:path>
              </a:pathLst>
            </a:custGeom>
            <a:ln w="9359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157" y="5098326"/>
              <a:ext cx="77406" cy="77393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3123180" y="4876048"/>
            <a:ext cx="1817636" cy="470166"/>
          </a:xfrm>
          <a:custGeom>
            <a:avLst/>
            <a:gdLst/>
            <a:ahLst/>
            <a:cxnLst/>
            <a:rect l="l" t="t" r="r" b="b"/>
            <a:pathLst>
              <a:path w="1639570" h="420370">
                <a:moveTo>
                  <a:pt x="0" y="209880"/>
                </a:moveTo>
                <a:lnTo>
                  <a:pt x="1804" y="182472"/>
                </a:lnTo>
                <a:lnTo>
                  <a:pt x="7153" y="155568"/>
                </a:lnTo>
                <a:lnTo>
                  <a:pt x="28079" y="104762"/>
                </a:lnTo>
                <a:lnTo>
                  <a:pt x="61469" y="61429"/>
                </a:lnTo>
                <a:lnTo>
                  <a:pt x="105117" y="28079"/>
                </a:lnTo>
                <a:lnTo>
                  <a:pt x="155613" y="7158"/>
                </a:lnTo>
                <a:lnTo>
                  <a:pt x="209880" y="0"/>
                </a:lnTo>
                <a:lnTo>
                  <a:pt x="1429194" y="0"/>
                </a:lnTo>
                <a:lnTo>
                  <a:pt x="1483517" y="7158"/>
                </a:lnTo>
                <a:lnTo>
                  <a:pt x="1534325" y="28079"/>
                </a:lnTo>
                <a:lnTo>
                  <a:pt x="1577655" y="61429"/>
                </a:lnTo>
                <a:lnTo>
                  <a:pt x="1610995" y="104762"/>
                </a:lnTo>
                <a:lnTo>
                  <a:pt x="1631921" y="155568"/>
                </a:lnTo>
                <a:lnTo>
                  <a:pt x="1639074" y="209880"/>
                </a:lnTo>
                <a:lnTo>
                  <a:pt x="1637269" y="237289"/>
                </a:lnTo>
                <a:lnTo>
                  <a:pt x="1631921" y="264156"/>
                </a:lnTo>
                <a:lnTo>
                  <a:pt x="1610995" y="314642"/>
                </a:lnTo>
                <a:lnTo>
                  <a:pt x="1577655" y="358295"/>
                </a:lnTo>
                <a:lnTo>
                  <a:pt x="1534325" y="391680"/>
                </a:lnTo>
                <a:lnTo>
                  <a:pt x="1483517" y="412607"/>
                </a:lnTo>
                <a:lnTo>
                  <a:pt x="1429194" y="419760"/>
                </a:lnTo>
                <a:lnTo>
                  <a:pt x="209880" y="419760"/>
                </a:lnTo>
                <a:lnTo>
                  <a:pt x="155613" y="412607"/>
                </a:lnTo>
                <a:lnTo>
                  <a:pt x="105117" y="391680"/>
                </a:lnTo>
                <a:lnTo>
                  <a:pt x="61469" y="358295"/>
                </a:lnTo>
                <a:lnTo>
                  <a:pt x="28079" y="314642"/>
                </a:lnTo>
                <a:lnTo>
                  <a:pt x="7153" y="264156"/>
                </a:lnTo>
                <a:lnTo>
                  <a:pt x="1804" y="237289"/>
                </a:lnTo>
                <a:lnTo>
                  <a:pt x="0" y="209880"/>
                </a:lnTo>
                <a:close/>
              </a:path>
            </a:pathLst>
          </a:custGeom>
          <a:ln w="125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48959" y="5040332"/>
            <a:ext cx="3364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0" dirty="0">
                <a:solidFill>
                  <a:srgbClr val="252525"/>
                </a:solidFill>
                <a:latin typeface="Trebuchet MS"/>
                <a:cs typeface="Trebuchet MS"/>
              </a:rPr>
              <a:t>F</a:t>
            </a:r>
            <a:r>
              <a:rPr sz="1100" spc="90" dirty="0">
                <a:solidFill>
                  <a:srgbClr val="252525"/>
                </a:solidFill>
                <a:latin typeface="Trebuchet MS"/>
                <a:cs typeface="Trebuchet MS"/>
              </a:rPr>
              <a:t>E</a:t>
            </a:r>
            <a:r>
              <a:rPr sz="1100" spc="105" dirty="0">
                <a:solidFill>
                  <a:srgbClr val="252525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252525"/>
                </a:solidFill>
                <a:latin typeface="Trebuchet MS"/>
                <a:cs typeface="Trebuchet MS"/>
              </a:rPr>
              <a:t>I</a:t>
            </a:r>
            <a:endParaRPr sz="1100" dirty="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34418" y="5000673"/>
            <a:ext cx="243051" cy="24521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9519" y="1540813"/>
            <a:ext cx="114823" cy="114822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pc="20" dirty="0"/>
              <a:t>Projektni</a:t>
            </a:r>
            <a:r>
              <a:rPr spc="-20" dirty="0"/>
              <a:t> </a:t>
            </a:r>
            <a:r>
              <a:rPr spc="45" dirty="0"/>
              <a:t>praktikum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80"/>
              </a:lnSpc>
            </a:pPr>
            <a:r>
              <a:rPr spc="-90" dirty="0"/>
              <a:t>F</a:t>
            </a:r>
            <a:r>
              <a:rPr spc="-85" dirty="0"/>
              <a:t>E</a:t>
            </a:r>
            <a:r>
              <a:rPr spc="-60" dirty="0"/>
              <a:t>R</a:t>
            </a:r>
            <a:r>
              <a:rPr spc="-130" dirty="0"/>
              <a:t>I</a:t>
            </a:r>
            <a:r>
              <a:rPr spc="-5" dirty="0"/>
              <a:t> </a:t>
            </a:r>
            <a:r>
              <a:rPr spc="-35" dirty="0"/>
              <a:t>2</a:t>
            </a:r>
            <a:r>
              <a:rPr spc="-25" dirty="0"/>
              <a:t>0</a:t>
            </a:r>
            <a:r>
              <a:rPr spc="-35" dirty="0"/>
              <a:t>2</a:t>
            </a:r>
            <a:r>
              <a:rPr spc="-25" dirty="0"/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41D2E-32CA-4AC3-05D7-765A0BEC6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950" y="1703065"/>
            <a:ext cx="4699793" cy="36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18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116</Words>
  <Application>Microsoft Macintosh PowerPoint</Application>
  <PresentationFormat>Custom</PresentationFormat>
  <Paragraphs>46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-apple-system</vt:lpstr>
      <vt:lpstr>Arial</vt:lpstr>
      <vt:lpstr>Arial MT</vt:lpstr>
      <vt:lpstr>Calibri</vt:lpstr>
      <vt:lpstr>Trebuchet MS</vt:lpstr>
      <vt:lpstr>Verdana</vt:lpstr>
      <vt:lpstr>Office Theme</vt:lpstr>
      <vt:lpstr>RentRide Ekipa: Jan Alif, Tit Podhraški &amp; Anej Mumel Vodja: Tit Podhraški</vt:lpstr>
      <vt:lpstr>Podatki</vt:lpstr>
      <vt:lpstr>Podatki</vt:lpstr>
      <vt:lpstr>Uporabnikov</vt:lpstr>
      <vt:lpstr>Avtov</vt:lpstr>
      <vt:lpstr>Generator uporabnikov</vt:lpstr>
      <vt:lpstr>PowerPoint Presentation</vt:lpstr>
      <vt:lpstr>RentRide Ekipa: Jan Alif, Tit Podhraški &amp; Anej Mumel Vodja: Tit Podhraški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tit podhraski</cp:lastModifiedBy>
  <cp:revision>6</cp:revision>
  <dcterms:created xsi:type="dcterms:W3CDTF">2024-06-06T08:33:39Z</dcterms:created>
  <dcterms:modified xsi:type="dcterms:W3CDTF">2024-06-09T21:56:06Z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2024-06-06T00:00:00Z</vt:filetime>
  </property>
  <property fmtid="{D5CDD505-2E9C-101B-9397-08002B2CF9AE}" pid="3" name="Creator">
    <vt:lpwstr>Writer</vt:lpwstr>
  </property>
  <property fmtid="{D5CDD505-2E9C-101B-9397-08002B2CF9AE}" pid="4" name="LastSaved">
    <vt:filetime>2024-06-06T00:00:00Z</vt:filetime>
  </property>
</Properties>
</file>